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CDC60C6-5C32-7927-9E42-7BA7A39BC5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89" y="143933"/>
            <a:ext cx="9646422" cy="657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1</Words>
  <Application>Microsoft Office PowerPoint</Application>
  <PresentationFormat>Širokoúhlá obrazovka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9</cp:revision>
  <dcterms:created xsi:type="dcterms:W3CDTF">2022-02-27T16:44:36Z</dcterms:created>
  <dcterms:modified xsi:type="dcterms:W3CDTF">2024-07-19T09:13:29Z</dcterms:modified>
</cp:coreProperties>
</file>